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3" r:id="rId2"/>
    <p:sldId id="327" r:id="rId3"/>
    <p:sldId id="425" r:id="rId4"/>
    <p:sldId id="426" r:id="rId5"/>
    <p:sldId id="428" r:id="rId6"/>
    <p:sldId id="427" r:id="rId7"/>
    <p:sldId id="423" r:id="rId8"/>
    <p:sldId id="424" r:id="rId9"/>
    <p:sldId id="422" r:id="rId10"/>
    <p:sldId id="421" r:id="rId11"/>
    <p:sldId id="420" r:id="rId12"/>
    <p:sldId id="417" r:id="rId13"/>
    <p:sldId id="418" r:id="rId14"/>
    <p:sldId id="4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4" clrIdx="0"/>
  <p:cmAuthor id="1" name="admin" initials="a" lastIdx="12" clrIdx="1"/>
  <p:cmAuthor id="2" name="Francois.beguin" initials="F" lastIdx="122" clrIdx="2"/>
  <p:cmAuthor id="3" name="François Béguin" initials="FB" lastIdx="30" clrIdx="3">
    <p:extLst/>
  </p:cmAuthor>
  <p:cmAuthor id="4" name="Emmanuel Pameté Yambou" initials="PYE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5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65" d="100"/>
          <a:sy n="65" d="100"/>
        </p:scale>
        <p:origin x="13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7F28-D102-4B55-B7FE-A19BA7B78A07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C258-53C1-4DC5-B5F7-5D81FE8FBD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DC5C-8F6B-4793-8EF0-83668185A6E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EA41-DAE8-4A25-9980-1906F2F85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2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E5A-0FEE-4A96-8314-3B9B85998C68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402-ED5B-4DC4-8CA8-1476631ADE5E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CB31-3616-4C1D-BFA3-14F6DD56C590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A5A-0026-4465-A38A-F234E7FBF9E2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1F37-E461-47AF-8145-F176D80F68CF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06DB-4A4F-4455-8068-BC6AF08C00B7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7A6-C285-4D9B-BF4B-E2EB04531494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1B23-B095-40F9-9F86-9E5B96618C85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1B2-31EF-432E-9CC7-D0CF7A107B85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842E-AC5E-45DB-8214-D60EBE2E6404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3C2-6855-48A7-882E-C806659EB228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37E-0099-4C0E-890D-3344435EBDC0}" type="datetime1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0" y="62173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04619" y="5917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1560" y="2348880"/>
            <a:ext cx="8136904" cy="15139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Нормирование и обеспечение качества вод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78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Лекция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№5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6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Государственные органы и структуры, обеспечивающие контроль и безопасность вод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08720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568765" cy="396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68" y="5027534"/>
            <a:ext cx="8576026" cy="17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Требования к качеству воды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5723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511505" cy="22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Требования к качеству воды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5723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1545"/>
            <a:ext cx="8259340" cy="4448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55" y="5519893"/>
            <a:ext cx="8208912" cy="8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Требования к качеству воды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BBC8A7F4-4A4C-4460-A1ED-E84328C6705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5723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73637" cy="3240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9" y="4253033"/>
            <a:ext cx="8566952" cy="22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Требования к качеству воды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5723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748763" cy="34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Качество вод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6" y="908720"/>
            <a:ext cx="9022858" cy="528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363272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Нормирование качества воды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620688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6" y="1052736"/>
            <a:ext cx="8415684" cy="1591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51" y="2708920"/>
            <a:ext cx="8441492" cy="29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71455"/>
            <a:ext cx="8651304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Классификация вод по интегральным показателям качества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80728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406660" cy="45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579296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Классы качества вод в зависимости от индекса загрязнения воды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80728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2455" cy="3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43528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Гидробиологические показатели качества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BBC8A7F4-4A4C-4460-A1ED-E84328C6705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5723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1" y="980728"/>
            <a:ext cx="8597315" cy="1705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50" y="2732309"/>
            <a:ext cx="8401706" cy="37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Классы качества воды в зависимости от индексов сапропробности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15" y="932462"/>
            <a:ext cx="8171085" cy="2496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09327"/>
            <a:ext cx="7477586" cy="33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352928" cy="1229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20888"/>
            <a:ext cx="7283176" cy="434527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Классы качества воды по микробиологическим показателям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9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Законодательная база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5723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578180" cy="43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14252</TotalTime>
  <Words>87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Качество вод</vt:lpstr>
      <vt:lpstr>Нормирование качества воды</vt:lpstr>
      <vt:lpstr>Классификация вод по интегральным показателям качества</vt:lpstr>
      <vt:lpstr>Классы качества вод в зависимости от индекса загрязнения воды</vt:lpstr>
      <vt:lpstr>Гидробиологические показатели качества</vt:lpstr>
      <vt:lpstr>Классы качества воды в зависимости от индексов сапропробности</vt:lpstr>
      <vt:lpstr>Классы качества воды по микробиологическим показателям</vt:lpstr>
      <vt:lpstr>Законодательная база</vt:lpstr>
      <vt:lpstr>Государственные органы и структуры, обеспечивающие контроль и безопасность вод</vt:lpstr>
      <vt:lpstr>Требования к качеству воды</vt:lpstr>
      <vt:lpstr>Требования к качеству воды</vt:lpstr>
      <vt:lpstr>Требования к качеству воды</vt:lpstr>
      <vt:lpstr>Требования к качеству 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</cp:lastModifiedBy>
  <cp:revision>1510</cp:revision>
  <dcterms:created xsi:type="dcterms:W3CDTF">2018-10-18T08:08:24Z</dcterms:created>
  <dcterms:modified xsi:type="dcterms:W3CDTF">2020-10-16T06:31:03Z</dcterms:modified>
</cp:coreProperties>
</file>